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8000663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6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1920" y="1310"/>
      </p:cViewPr>
      <p:guideLst>
        <p:guide orient="horz" pos="2160"/>
        <p:guide pos="56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35449-5319-C568-4CBF-61DB09676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0083" y="1122363"/>
            <a:ext cx="1350049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8336CB-F4C9-3057-8BDC-B8B1B9171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0083" y="3602038"/>
            <a:ext cx="1350049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4" indent="0" algn="ctr">
              <a:buNone/>
              <a:defRPr sz="2000"/>
            </a:lvl2pPr>
            <a:lvl3pPr marL="914369" indent="0" algn="ctr">
              <a:buNone/>
              <a:defRPr sz="1800"/>
            </a:lvl3pPr>
            <a:lvl4pPr marL="1371553" indent="0" algn="ctr">
              <a:buNone/>
              <a:defRPr sz="1600"/>
            </a:lvl4pPr>
            <a:lvl5pPr marL="1828737" indent="0" algn="ctr">
              <a:buNone/>
              <a:defRPr sz="1600"/>
            </a:lvl5pPr>
            <a:lvl6pPr marL="2285921" indent="0" algn="ctr">
              <a:buNone/>
              <a:defRPr sz="1600"/>
            </a:lvl6pPr>
            <a:lvl7pPr marL="2743106" indent="0" algn="ctr">
              <a:buNone/>
              <a:defRPr sz="1600"/>
            </a:lvl7pPr>
            <a:lvl8pPr marL="3200291" indent="0" algn="ctr">
              <a:buNone/>
              <a:defRPr sz="1600"/>
            </a:lvl8pPr>
            <a:lvl9pPr marL="365747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D455A-E0AC-0735-4E2B-8A7BEECBA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F4ABB-4B44-B6ED-F056-0D18813A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1262B-131A-2692-F7F2-545D0B1AA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5415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D51F0-4626-5520-B30A-D94B7627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EFF52-860E-0884-7890-4D4CE37DB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DDE63-AA4F-E3E0-09DB-3E3F68436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AA298-D7F3-2B03-7367-249076066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45DCB-0635-C9B7-DECE-E99F60E2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748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DD966-C42E-3B7D-4670-98565604E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170" y="1709741"/>
            <a:ext cx="1552557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631E1-83BE-745A-88E9-C8CF318A0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8170" y="4589466"/>
            <a:ext cx="1552557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4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69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5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3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2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0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29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475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2C468-D942-E562-7785-E22244483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3FF26-C40D-7EB9-5DA4-C40602E6F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5F939-DDA1-C6F5-C095-C271F5B6C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5937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4B821-4A41-D84B-48F0-9E49E1F9F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D6600-1D41-3E4D-8DDB-4F7889C9A6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7545" y="1825625"/>
            <a:ext cx="765028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CC47F4-EF26-B7C2-8899-5EE0B71E5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12836" y="1825625"/>
            <a:ext cx="765028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A785F-EAB4-86CE-0BAD-C271A5B3E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593FD-1DCF-5C1B-7097-AF75FEFEB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0C6D6A-E562-F9B7-9A87-A9CA51D16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040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F97AC-DC28-9B7E-DD29-D5D28DB68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0" y="365128"/>
            <a:ext cx="1552557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5CCCD-9A5E-BF80-37DB-29581379E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9893" y="1681163"/>
            <a:ext cx="761512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4" indent="0">
              <a:buNone/>
              <a:defRPr sz="2000" b="1"/>
            </a:lvl2pPr>
            <a:lvl3pPr marL="914369" indent="0">
              <a:buNone/>
              <a:defRPr sz="1800" b="1"/>
            </a:lvl3pPr>
            <a:lvl4pPr marL="1371553" indent="0">
              <a:buNone/>
              <a:defRPr sz="1600" b="1"/>
            </a:lvl4pPr>
            <a:lvl5pPr marL="1828737" indent="0">
              <a:buNone/>
              <a:defRPr sz="1600" b="1"/>
            </a:lvl5pPr>
            <a:lvl6pPr marL="2285921" indent="0">
              <a:buNone/>
              <a:defRPr sz="1600" b="1"/>
            </a:lvl6pPr>
            <a:lvl7pPr marL="2743106" indent="0">
              <a:buNone/>
              <a:defRPr sz="1600" b="1"/>
            </a:lvl7pPr>
            <a:lvl8pPr marL="3200291" indent="0">
              <a:buNone/>
              <a:defRPr sz="1600" b="1"/>
            </a:lvl8pPr>
            <a:lvl9pPr marL="365747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8890E5-5A14-19C4-E40A-99FDBF9DB3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9893" y="2505075"/>
            <a:ext cx="761512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AA8A33-4AA3-8522-6A34-020E783893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12836" y="1681163"/>
            <a:ext cx="765262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4" indent="0">
              <a:buNone/>
              <a:defRPr sz="2000" b="1"/>
            </a:lvl2pPr>
            <a:lvl3pPr marL="914369" indent="0">
              <a:buNone/>
              <a:defRPr sz="1800" b="1"/>
            </a:lvl3pPr>
            <a:lvl4pPr marL="1371553" indent="0">
              <a:buNone/>
              <a:defRPr sz="1600" b="1"/>
            </a:lvl4pPr>
            <a:lvl5pPr marL="1828737" indent="0">
              <a:buNone/>
              <a:defRPr sz="1600" b="1"/>
            </a:lvl5pPr>
            <a:lvl6pPr marL="2285921" indent="0">
              <a:buNone/>
              <a:defRPr sz="1600" b="1"/>
            </a:lvl6pPr>
            <a:lvl7pPr marL="2743106" indent="0">
              <a:buNone/>
              <a:defRPr sz="1600" b="1"/>
            </a:lvl7pPr>
            <a:lvl8pPr marL="3200291" indent="0">
              <a:buNone/>
              <a:defRPr sz="1600" b="1"/>
            </a:lvl8pPr>
            <a:lvl9pPr marL="365747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B20654-200D-8329-A366-C179EA7B92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12836" y="2505075"/>
            <a:ext cx="765262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065899-12A4-9447-0C21-2AD68C9AA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2AC0C1-D161-5409-F48D-F41B76F6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B22493-FD82-B855-6F2D-B1BFE5A22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7393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6D14-FA97-C885-7807-59933BA71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06E37B-D0D8-70BA-A961-DC8C55A36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8AC4D4-4DF2-4B30-BAA2-9D79373CD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07608-574C-090D-4ABA-45BE377F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033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8FD915-616D-9D1B-C480-893A37AEE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A014C6-30CD-4886-E234-6B3CD4AAB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A7F00-86A6-978C-BEBE-9D3FC9F3D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517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9879C-75EF-6CEE-E275-A2C0E8B45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2" y="457200"/>
            <a:ext cx="580568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12131-1D09-6A77-6E54-8EC29607F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626" y="987428"/>
            <a:ext cx="9112836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C25B3-77DA-4A0F-B0FC-849EF110CF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2" y="2057400"/>
            <a:ext cx="580568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4" indent="0">
              <a:buNone/>
              <a:defRPr sz="1400"/>
            </a:lvl2pPr>
            <a:lvl3pPr marL="914369" indent="0">
              <a:buNone/>
              <a:defRPr sz="1200"/>
            </a:lvl3pPr>
            <a:lvl4pPr marL="1371553" indent="0">
              <a:buNone/>
              <a:defRPr sz="1000"/>
            </a:lvl4pPr>
            <a:lvl5pPr marL="1828737" indent="0">
              <a:buNone/>
              <a:defRPr sz="1000"/>
            </a:lvl5pPr>
            <a:lvl6pPr marL="2285921" indent="0">
              <a:buNone/>
              <a:defRPr sz="1000"/>
            </a:lvl6pPr>
            <a:lvl7pPr marL="2743106" indent="0">
              <a:buNone/>
              <a:defRPr sz="1000"/>
            </a:lvl7pPr>
            <a:lvl8pPr marL="3200291" indent="0">
              <a:buNone/>
              <a:defRPr sz="1000"/>
            </a:lvl8pPr>
            <a:lvl9pPr marL="365747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9E4D9-AB16-9E74-7E57-39E64CC3B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374C8A-BADD-613F-917F-C4E86B3A7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3BC62-B274-48BC-68B1-85572D160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6290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71A14-2166-3D08-E891-C802760B4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2" y="457200"/>
            <a:ext cx="580568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5D6047-C80B-5CF4-E6ED-1C3FA48CEC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652626" y="987428"/>
            <a:ext cx="911283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4" indent="0">
              <a:buNone/>
              <a:defRPr sz="2800"/>
            </a:lvl2pPr>
            <a:lvl3pPr marL="914369" indent="0">
              <a:buNone/>
              <a:defRPr sz="2400"/>
            </a:lvl3pPr>
            <a:lvl4pPr marL="1371553" indent="0">
              <a:buNone/>
              <a:defRPr sz="2000"/>
            </a:lvl4pPr>
            <a:lvl5pPr marL="1828737" indent="0">
              <a:buNone/>
              <a:defRPr sz="2000"/>
            </a:lvl5pPr>
            <a:lvl6pPr marL="2285921" indent="0">
              <a:buNone/>
              <a:defRPr sz="2000"/>
            </a:lvl6pPr>
            <a:lvl7pPr marL="2743106" indent="0">
              <a:buNone/>
              <a:defRPr sz="2000"/>
            </a:lvl7pPr>
            <a:lvl8pPr marL="3200291" indent="0">
              <a:buNone/>
              <a:defRPr sz="2000"/>
            </a:lvl8pPr>
            <a:lvl9pPr marL="3657475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D9124-B442-2140-C76E-C1C95F277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2" y="2057400"/>
            <a:ext cx="580568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4" indent="0">
              <a:buNone/>
              <a:defRPr sz="1400"/>
            </a:lvl2pPr>
            <a:lvl3pPr marL="914369" indent="0">
              <a:buNone/>
              <a:defRPr sz="1200"/>
            </a:lvl3pPr>
            <a:lvl4pPr marL="1371553" indent="0">
              <a:buNone/>
              <a:defRPr sz="1000"/>
            </a:lvl4pPr>
            <a:lvl5pPr marL="1828737" indent="0">
              <a:buNone/>
              <a:defRPr sz="1000"/>
            </a:lvl5pPr>
            <a:lvl6pPr marL="2285921" indent="0">
              <a:buNone/>
              <a:defRPr sz="1000"/>
            </a:lvl6pPr>
            <a:lvl7pPr marL="2743106" indent="0">
              <a:buNone/>
              <a:defRPr sz="1000"/>
            </a:lvl7pPr>
            <a:lvl8pPr marL="3200291" indent="0">
              <a:buNone/>
              <a:defRPr sz="1000"/>
            </a:lvl8pPr>
            <a:lvl9pPr marL="365747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AA82D-BD42-1556-D092-1F3B1BA52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A2A05-C073-28FC-02CA-51DE9B9DF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9BFB4-A5FE-AD32-89AC-96FDEDA80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880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17A99-9F42-8874-DC29-88B5C8F03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5E2BBE-A64D-412F-99D7-CBECE5D52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46DDA-6796-29BB-DD16-AFD82939B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EADC9-A77C-BBEB-1A49-D2AD58FB4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06A84-2556-DDDB-9F47-52EC2A382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060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EE7AAE-AA50-F7A0-84D5-0AC9BD7F18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881724" y="365125"/>
            <a:ext cx="3881393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D2DD31-3BC0-3BC5-7E2E-60003B978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37545" y="365125"/>
            <a:ext cx="1141917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C5E9D-66AD-C022-1E4D-0D06F7C4F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DBE9E-4CD7-2C41-DD57-F5F0D470D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DFDD8-5975-4AC3-C9DE-D529C1FAF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8495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4BBD8C-8C63-63BB-A051-DB1705E1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546" y="365128"/>
            <a:ext cx="155255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03276-FB34-189D-3D2B-C94D7818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7546" y="1825625"/>
            <a:ext cx="1552557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BAC5F-D8C7-2B7D-C71A-951504317D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37547" y="6356353"/>
            <a:ext cx="40501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4A7F2D-1558-4EF5-A1BE-5613A25A53B8}" type="datetimeFigureOut">
              <a:rPr lang="da-DK" smtClean="0"/>
              <a:t>17-09-2026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5A097-7740-0DEF-3995-1D0BD1E2C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62720" y="6356353"/>
            <a:ext cx="60752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A828D-F124-0B14-DBEE-304AF1D0FD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12968" y="6356353"/>
            <a:ext cx="40501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D37F40-506C-45E6-A28E-E18A0D1683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601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6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2" indent="-228592" algn="l" defTabSz="91436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6" indent="-228592" algn="l" defTabSz="9143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61" indent="-228592" algn="l" defTabSz="9143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45" indent="-228592" algn="l" defTabSz="9143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29" indent="-228592" algn="l" defTabSz="9143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14" indent="-228592" algn="l" defTabSz="9143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8" indent="-228592" algn="l" defTabSz="9143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83" indent="-228592" algn="l" defTabSz="9143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7" indent="-228592" algn="l" defTabSz="9143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9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7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1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6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91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5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08C47C9-93CC-1263-7EB7-E39F2665ACBB}"/>
              </a:ext>
            </a:extLst>
          </p:cNvPr>
          <p:cNvGrpSpPr/>
          <p:nvPr/>
        </p:nvGrpSpPr>
        <p:grpSpPr>
          <a:xfrm>
            <a:off x="70338" y="-976"/>
            <a:ext cx="17842537" cy="6858000"/>
            <a:chOff x="-4185799" y="1358900"/>
            <a:chExt cx="17842537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D1A03CF-9C34-0EA6-693B-C9F561B7BF54}"/>
                </a:ext>
              </a:extLst>
            </p:cNvPr>
            <p:cNvSpPr/>
            <p:nvPr/>
          </p:nvSpPr>
          <p:spPr>
            <a:xfrm>
              <a:off x="-2018287" y="2687541"/>
              <a:ext cx="13680000" cy="169200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a-DK" sz="2000"/>
                <a:t>     Hele </a:t>
              </a:r>
              <a:r>
                <a:rPr lang="da-DK" sz="2000" dirty="0"/>
                <a:t>stykket ca.</a:t>
              </a:r>
            </a:p>
            <a:p>
              <a:r>
                <a:rPr lang="da-DK" sz="2000" dirty="0"/>
                <a:t>            4,7 x 38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9D87A90-78D6-4715-613F-9F2BDB8395EE}"/>
                </a:ext>
              </a:extLst>
            </p:cNvPr>
            <p:cNvSpPr/>
            <p:nvPr/>
          </p:nvSpPr>
          <p:spPr>
            <a:xfrm>
              <a:off x="7259227" y="3601940"/>
              <a:ext cx="4320000" cy="720000"/>
            </a:xfrm>
            <a:prstGeom prst="rect">
              <a:avLst/>
            </a:prstGeom>
            <a:solidFill>
              <a:srgbClr val="CC99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/>
                <a:t>2 x 12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DDB6B4-D7F5-869E-E718-D9F877FFC557}"/>
                </a:ext>
              </a:extLst>
            </p:cNvPr>
            <p:cNvSpPr/>
            <p:nvPr/>
          </p:nvSpPr>
          <p:spPr>
            <a:xfrm>
              <a:off x="9764202" y="2693098"/>
              <a:ext cx="1800000" cy="900000"/>
            </a:xfrm>
            <a:prstGeom prst="rect">
              <a:avLst/>
            </a:prstGeom>
            <a:solidFill>
              <a:srgbClr val="CC99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u="sng" dirty="0"/>
                <a:t>Eksempel</a:t>
              </a:r>
              <a:br>
                <a:rPr lang="da-DK" sz="1400" dirty="0"/>
              </a:br>
              <a:r>
                <a:rPr lang="da-DK" sz="1400" dirty="0" err="1"/>
                <a:t>Engvang</a:t>
              </a:r>
              <a:r>
                <a:rPr lang="da-DK" sz="1400" dirty="0"/>
                <a:t> trailer</a:t>
              </a:r>
            </a:p>
            <a:p>
              <a:pPr algn="ctr"/>
              <a:r>
                <a:rPr lang="da-DK" sz="1400" dirty="0"/>
                <a:t>2½ x 5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74AFFC5-D8AB-C816-1F96-A93DBE46B91B}"/>
                </a:ext>
              </a:extLst>
            </p:cNvPr>
            <p:cNvSpPr/>
            <p:nvPr/>
          </p:nvSpPr>
          <p:spPr>
            <a:xfrm>
              <a:off x="2384201" y="3962896"/>
              <a:ext cx="4875025" cy="360000"/>
            </a:xfrm>
            <a:prstGeom prst="rect">
              <a:avLst/>
            </a:prstGeom>
            <a:solidFill>
              <a:srgbClr val="CC99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/>
                <a:t>1 x 13½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B3FEDF0-8E71-9BA1-0AE9-2C707A512872}"/>
                </a:ext>
              </a:extLst>
            </p:cNvPr>
            <p:cNvSpPr/>
            <p:nvPr/>
          </p:nvSpPr>
          <p:spPr>
            <a:xfrm>
              <a:off x="5279227" y="2693098"/>
              <a:ext cx="1980000" cy="1260000"/>
            </a:xfrm>
            <a:prstGeom prst="rect">
              <a:avLst/>
            </a:prstGeom>
            <a:solidFill>
              <a:srgbClr val="CC99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u="sng" dirty="0"/>
                <a:t>Eksempel</a:t>
              </a:r>
              <a:br>
                <a:rPr lang="da-DK" sz="1400" u="sng" dirty="0"/>
              </a:br>
              <a:r>
                <a:rPr lang="da-DK" sz="1400" dirty="0"/>
                <a:t>Kajakker</a:t>
              </a:r>
            </a:p>
            <a:p>
              <a:pPr algn="ctr"/>
              <a:r>
                <a:rPr lang="da-DK" sz="1400" dirty="0"/>
                <a:t>3½ x 5½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196B52F-1D8F-6344-8484-8CE561BE9E3B}"/>
                </a:ext>
              </a:extLst>
            </p:cNvPr>
            <p:cNvSpPr/>
            <p:nvPr/>
          </p:nvSpPr>
          <p:spPr>
            <a:xfrm>
              <a:off x="7259227" y="2693098"/>
              <a:ext cx="1260000" cy="900000"/>
            </a:xfrm>
            <a:prstGeom prst="rect">
              <a:avLst/>
            </a:prstGeom>
            <a:solidFill>
              <a:srgbClr val="CC99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u="sng" dirty="0"/>
                <a:t>Eksempel</a:t>
              </a:r>
              <a:br>
                <a:rPr lang="da-DK" sz="1400" u="sng" dirty="0"/>
              </a:br>
              <a:r>
                <a:rPr lang="da-DK" sz="1400" u="sng" dirty="0"/>
                <a:t>Saltspreder</a:t>
              </a:r>
              <a:endParaRPr lang="da-DK" sz="1400" dirty="0"/>
            </a:p>
            <a:p>
              <a:pPr algn="ctr"/>
              <a:r>
                <a:rPr lang="da-DK" sz="1400" dirty="0"/>
                <a:t>2½ x 3½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ABC0922-B81C-7589-8C71-6683251183F4}"/>
                </a:ext>
              </a:extLst>
            </p:cNvPr>
            <p:cNvSpPr/>
            <p:nvPr/>
          </p:nvSpPr>
          <p:spPr>
            <a:xfrm>
              <a:off x="8504202" y="2693098"/>
              <a:ext cx="1260000" cy="900000"/>
            </a:xfrm>
            <a:prstGeom prst="rect">
              <a:avLst/>
            </a:prstGeom>
            <a:solidFill>
              <a:srgbClr val="CC99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u="sng" dirty="0"/>
                <a:t>Eksempel</a:t>
              </a:r>
              <a:br>
                <a:rPr lang="da-DK" sz="1400" u="sng" dirty="0"/>
              </a:br>
              <a:r>
                <a:rPr lang="da-DK" sz="1400" dirty="0"/>
                <a:t>Havetraktor</a:t>
              </a:r>
            </a:p>
            <a:p>
              <a:pPr algn="ctr"/>
              <a:r>
                <a:rPr lang="da-DK" sz="1400" dirty="0"/>
                <a:t>2½ x 3½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13B09F-5ACD-63ED-39B7-59F7592D2505}"/>
                </a:ext>
              </a:extLst>
            </p:cNvPr>
            <p:cNvSpPr/>
            <p:nvPr/>
          </p:nvSpPr>
          <p:spPr>
            <a:xfrm>
              <a:off x="4544202" y="2687541"/>
              <a:ext cx="720000" cy="126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/>
                <a:t>3½ x 2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F056C8-9A4C-6CDF-9D0F-BF778375DE2C}"/>
                </a:ext>
              </a:extLst>
            </p:cNvPr>
            <p:cNvSpPr/>
            <p:nvPr/>
          </p:nvSpPr>
          <p:spPr>
            <a:xfrm>
              <a:off x="756690" y="2687540"/>
              <a:ext cx="1620000" cy="162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/>
                <a:t>4½ x 4½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ACA0791-298E-CB89-71DA-9D3A2E9EBD25}"/>
                </a:ext>
              </a:extLst>
            </p:cNvPr>
            <p:cNvSpPr/>
            <p:nvPr/>
          </p:nvSpPr>
          <p:spPr>
            <a:xfrm>
              <a:off x="3824202" y="2687541"/>
              <a:ext cx="720000" cy="126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/>
                <a:t>3½ x 2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07EB452-530C-ED74-1961-43846BB79C22}"/>
                </a:ext>
              </a:extLst>
            </p:cNvPr>
            <p:cNvSpPr/>
            <p:nvPr/>
          </p:nvSpPr>
          <p:spPr>
            <a:xfrm>
              <a:off x="3104202" y="2687541"/>
              <a:ext cx="720000" cy="126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/>
                <a:t>3½ x 2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2A578F-1DCE-635E-9149-EF0CAC8355B8}"/>
                </a:ext>
              </a:extLst>
            </p:cNvPr>
            <p:cNvSpPr/>
            <p:nvPr/>
          </p:nvSpPr>
          <p:spPr>
            <a:xfrm>
              <a:off x="2384202" y="2687541"/>
              <a:ext cx="720000" cy="12600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1400" dirty="0"/>
                <a:t>3½ x 2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1181D91-9E04-0257-EE42-BA1B93AA5A92}"/>
                </a:ext>
              </a:extLst>
            </p:cNvPr>
            <p:cNvSpPr/>
            <p:nvPr/>
          </p:nvSpPr>
          <p:spPr>
            <a:xfrm>
              <a:off x="11645900" y="1358900"/>
              <a:ext cx="2010838" cy="6858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dirty="0"/>
                <a:t>Englandsvej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00394E7-A11A-19B3-E34C-8C2C73CEA79F}"/>
                </a:ext>
              </a:extLst>
            </p:cNvPr>
            <p:cNvSpPr/>
            <p:nvPr/>
          </p:nvSpPr>
          <p:spPr>
            <a:xfrm>
              <a:off x="-4185799" y="1663699"/>
              <a:ext cx="2147752" cy="271584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dirty="0"/>
                <a:t>Have 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743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72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Jonas Herby | IRES |</dc:creator>
  <cp:lastModifiedBy>Jonas Herby | IRES |</cp:lastModifiedBy>
  <cp:revision>5</cp:revision>
  <dcterms:created xsi:type="dcterms:W3CDTF">2026-09-14T07:33:46Z</dcterms:created>
  <dcterms:modified xsi:type="dcterms:W3CDTF">2026-09-17T16:38:54Z</dcterms:modified>
</cp:coreProperties>
</file>